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elOoRfwFsgiiLn0irnuWr+sJp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3111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5" name="Google Shape;235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74" name="Google Shape;27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6" name="Google Shape;28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80b83a2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80b83a2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a80b83a2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0b83a2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0b83a20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a80b83a20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6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5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5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45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5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6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6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8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9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3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1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41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41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42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2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42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42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42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42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42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42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42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42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" name="Google Shape;8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2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2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2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2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42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2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90" name="Google Shape;90;p42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42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3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3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3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3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3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3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3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3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4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44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44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php_superglobal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2020/2021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600"/>
              <a:t>Working with user input</a:t>
            </a:r>
            <a:endParaRPr sz="9600"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заявките могат да бъдат кеширани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заявките никога не се кешират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заявките остават в историята на браузъра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заявките не остават в историята на браузъра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могат да бъдат отбелязани като “bookmarked”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не могат да бъдат отбелязани каго “bookmarked”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GET заявките не бива да се използват за секретни данни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Използвайте POST заявка 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заявките трябва да се използват само за извеждане на данни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заявките имат ограничение в дължината - 250 символа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заявките нямат ограничение за дължина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RESPONSE STATUS CODES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Informational Messages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2xx: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Redirection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Client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Server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4459675" y="1863150"/>
            <a:ext cx="32805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работа с потребителски данни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381000" y="2011050"/>
            <a:ext cx="6288600" cy="2606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&lt;form action=“index.php” method=“get”&gt;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&lt;input type=“text” name=“age” /&gt;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&lt;input type=“submit” name=“submit” value=”Send” /&gt;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&lt;/form&gt;</a:t>
            </a: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381000" y="1423625"/>
            <a:ext cx="62886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5581775" y="5169452"/>
            <a:ext cx="5782800" cy="13014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&lt;?php $age = $_GET[‘age’];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5581786" y="4674438"/>
            <a:ext cx="5782800" cy="4950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1898659" y="1961505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3576803" y="1952489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2626250" y="2595850"/>
            <a:ext cx="1651200" cy="587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8"/>
          <p:cNvCxnSpPr>
            <a:stCxn id="249" idx="6"/>
          </p:cNvCxnSpPr>
          <p:nvPr/>
        </p:nvCxnSpPr>
        <p:spPr>
          <a:xfrm>
            <a:off x="4977503" y="2231339"/>
            <a:ext cx="3289500" cy="3358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8"/>
          <p:cNvCxnSpPr>
            <a:stCxn id="248" idx="5"/>
          </p:cNvCxnSpPr>
          <p:nvPr/>
        </p:nvCxnSpPr>
        <p:spPr>
          <a:xfrm rot="-5400000" flipH="1">
            <a:off x="3894413" y="1403818"/>
            <a:ext cx="2636700" cy="4673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>
            <a:stCxn id="250" idx="6"/>
          </p:cNvCxnSpPr>
          <p:nvPr/>
        </p:nvCxnSpPr>
        <p:spPr>
          <a:xfrm>
            <a:off x="4277450" y="2889550"/>
            <a:ext cx="4620600" cy="3173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form action=“....” </a:t>
            </a:r>
            <a:endParaRPr sz="2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‘filename.php’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във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filename.php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/няма зададена стойност/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 същия файл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action</a:t>
            </a:r>
            <a:endParaRPr/>
          </a:p>
        </p:txBody>
      </p:sp>
      <p:sp>
        <p:nvSpPr>
          <p:cNvPr id="262" name="Google Shape;262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Добавете във форма полета от типа 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input type = “text”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input type="hidden"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input type="radio"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input type = “checkbox”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Кои са задължителните атрибути на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формата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input полетата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Особености при атрибутите на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input type="radio"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input type = “checkbox”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	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1800"/>
              <a:t>Проверете какъв тип са данните, които получавате?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endParaRPr sz="2200"/>
          </a:p>
        </p:txBody>
      </p:sp>
      <p:sp>
        <p:nvSpPr>
          <p:cNvPr id="268" name="Google Shape;268;p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0" name="Google Shape;290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Глобални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променливи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http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Get/Post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заявки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Работа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2400" smtClean="0"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en-US" sz="240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потребителски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данни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/>
        </p:nvSpPr>
        <p:spPr>
          <a:xfrm>
            <a:off x="4459675" y="2103300"/>
            <a:ext cx="32805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Глобални променливи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0b83a20d_0_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 РНР съществуват предефинирани променливи, познати като “superglobals”. </a:t>
            </a:r>
            <a:endParaRPr sz="18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</a:rPr>
              <a:t>$GLOBALS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</a:rPr>
              <a:t>$_SERVER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</a:rPr>
              <a:t>$_REQUEST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 b="1">
                <a:solidFill>
                  <a:schemeClr val="lt1"/>
                </a:solidFill>
              </a:rPr>
              <a:t>$_POST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 b="1">
                <a:solidFill>
                  <a:schemeClr val="lt1"/>
                </a:solidFill>
              </a:rPr>
              <a:t>$_GET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 b="1">
                <a:solidFill>
                  <a:schemeClr val="lt1"/>
                </a:solidFill>
              </a:rPr>
              <a:t>$_FILES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</a:rPr>
              <a:t>$_ENV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</a:rPr>
              <a:t>$_COOKIE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US" sz="1500" b="1">
                <a:solidFill>
                  <a:schemeClr val="lt1"/>
                </a:solidFill>
              </a:rPr>
              <a:t>$_SESSION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Те са винаги и отвсякъде достъпни - могат да бъдат извиквани навсякъде в скрипта.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Не е необходимо и </a:t>
            </a:r>
            <a:r>
              <a:rPr lang="en-US" sz="1800" b="1">
                <a:solidFill>
                  <a:schemeClr val="dk1"/>
                </a:solidFill>
              </a:rPr>
              <a:t>не се декларират</a:t>
            </a:r>
            <a:r>
              <a:rPr lang="en-US" sz="1800">
                <a:solidFill>
                  <a:schemeClr val="dk1"/>
                </a:solidFill>
              </a:rPr>
              <a:t> предварително!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повече информация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66" name="Google Shape;166;ga80b83a20d_0_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Глобални променливи</a:t>
            </a:r>
            <a:endParaRPr/>
          </a:p>
        </p:txBody>
      </p:sp>
      <p:sp>
        <p:nvSpPr>
          <p:cNvPr id="167" name="Google Shape;167;ga80b83a20d_0_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ga80b83a20d_0_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SUPERGLOBALS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0b83a20d_0_8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$_GET[]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$_POST[]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$_FILE</a:t>
            </a:r>
            <a:r>
              <a:rPr lang="en-US" sz="2400" b="1">
                <a:solidFill>
                  <a:schemeClr val="dk1"/>
                </a:solidFill>
              </a:rPr>
              <a:t>S</a:t>
            </a:r>
            <a:r>
              <a:rPr lang="en-US" sz="2400">
                <a:solidFill>
                  <a:schemeClr val="dk1"/>
                </a:solidFill>
              </a:rPr>
              <a:t>[]</a:t>
            </a:r>
            <a:endParaRPr sz="24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5" name="Google Shape;175;ga80b83a20d_0_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Глобални променливи</a:t>
            </a:r>
            <a:endParaRPr/>
          </a:p>
        </p:txBody>
      </p:sp>
      <p:sp>
        <p:nvSpPr>
          <p:cNvPr id="176" name="Google Shape;176;ga80b83a20d_0_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ga80b83a20d_0_8"/>
          <p:cNvSpPr txBox="1"/>
          <p:nvPr/>
        </p:nvSpPr>
        <p:spPr>
          <a:xfrm>
            <a:off x="2384525" y="1485900"/>
            <a:ext cx="8307000" cy="526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&lt;form action=“index.php” </a:t>
            </a:r>
            <a:r>
              <a:rPr lang="en-US" sz="18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method=“get”</a:t>
            </a:r>
            <a:r>
              <a:rPr lang="en-US" sz="1800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i="0" u="none" strike="noStrike" cap="non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endParaRPr sz="3398" b="0" i="0" u="none" strike="noStrike" cap="none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endParaRPr sz="3398" b="0" i="0" u="none" strike="noStrike" cap="none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ga80b83a20d_0_8"/>
          <p:cNvSpPr txBox="1"/>
          <p:nvPr/>
        </p:nvSpPr>
        <p:spPr>
          <a:xfrm>
            <a:off x="2384525" y="4361550"/>
            <a:ext cx="8307000" cy="188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&lt;form action="upload.php" method="post"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enctype="multipart/form-data"</a:t>
            </a: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6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Select image to upload:</a:t>
            </a:r>
            <a:b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6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1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&lt;input type="file" name="fileToUpload" id="fileToUpload"&gt;</a:t>
            </a:r>
            <a:br>
              <a:rPr lang="en-US" sz="1600" b="1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   	 	&lt;input type="submit" value="Upload Image" name="submit"&gt;</a:t>
            </a:r>
            <a:b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3598" i="0" u="none" strike="noStrike" cap="none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endParaRPr sz="2599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a80b83a20d_0_8"/>
          <p:cNvSpPr txBox="1"/>
          <p:nvPr/>
        </p:nvSpPr>
        <p:spPr>
          <a:xfrm>
            <a:off x="2384525" y="2757375"/>
            <a:ext cx="8307000" cy="526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&lt;form action=“index.php” </a:t>
            </a:r>
            <a:r>
              <a:rPr lang="en-US" sz="18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method=“</a:t>
            </a: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80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1800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i="0" u="none" strike="noStrike" cap="non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endParaRPr sz="3398" b="0" i="0" u="none" strike="noStrike" cap="none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endParaRPr sz="3398" b="0" i="0" u="none" strike="noStrike" cap="none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endParaRPr sz="2399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 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Работи с request &amp; response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Stateless протокол, т.е. всяка заявка е независима от предходните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750" y="1585000"/>
            <a:ext cx="6312925" cy="4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GET/POST 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извличане от съществуващ ресурс чрез URL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създава нов ресурс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По избор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4" baseType="lpstr">
      <vt:lpstr>Arial</vt:lpstr>
      <vt:lpstr>Noto Sans Symbols</vt:lpstr>
      <vt:lpstr>Calibri</vt:lpstr>
      <vt:lpstr>Roboto</vt:lpstr>
      <vt:lpstr>Consolas</vt:lpstr>
      <vt:lpstr>1_SoftUni3_1</vt:lpstr>
      <vt:lpstr>Working with user input</vt:lpstr>
      <vt:lpstr>Table of Contents</vt:lpstr>
      <vt:lpstr>Презентация на PowerPoint</vt:lpstr>
      <vt:lpstr>Глобални променливи</vt:lpstr>
      <vt:lpstr>Глобални променливи</vt:lpstr>
      <vt:lpstr>Презентация на PowerPoint</vt:lpstr>
      <vt:lpstr>http</vt:lpstr>
      <vt:lpstr>Презентация на PowerPoint</vt:lpstr>
      <vt:lpstr>GET/POST</vt:lpstr>
      <vt:lpstr>GET/POST</vt:lpstr>
      <vt:lpstr>GET/POST</vt:lpstr>
      <vt:lpstr>Презентация на PowerPoint</vt:lpstr>
      <vt:lpstr>working with user input</vt:lpstr>
      <vt:lpstr>action</vt:lpstr>
      <vt:lpstr>задача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user input</dc:title>
  <dc:creator>Milena</dc:creator>
  <cp:lastModifiedBy>Ariel</cp:lastModifiedBy>
  <cp:revision>1</cp:revision>
  <dcterms:modified xsi:type="dcterms:W3CDTF">2020-12-11T06:45:22Z</dcterms:modified>
</cp:coreProperties>
</file>